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73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091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1718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2597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3249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8518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7689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7061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8774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8989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203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569835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9951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4882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04756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5786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10193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19572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17087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66580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308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832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870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731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888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425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395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769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29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028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C6B50FA-9ED4-4D4E-AB0D-D87C0B0C3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69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Digno Es El Cordero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C667638E-3C17-4C15-B291-0C4944859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CC6FABA-B3CB-4980-9E64-821125381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1691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Digno es el Cordero que inmolado fue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tomar el reino, honra, gloria y prez;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abrir el libro nadie se encontró;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fue solo digno: ¡Cante nuestra voz!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n-GB" altLang="es-CL" sz="2800" b="1">
                <a:latin typeface="Century Gothic" panose="020B0502020202020204" pitchFamily="34" charset="0"/>
              </a:rPr>
              <a:t>A Jesús loor, a Jesús loor,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A Jesús loor, porque Él es digno,</a:t>
            </a:r>
          </a:p>
          <a:p>
            <a:r>
              <a:rPr lang="en-GB" altLang="es-CL" sz="2800" b="1">
                <a:latin typeface="Century Gothic" panose="020B0502020202020204" pitchFamily="34" charset="0"/>
              </a:rPr>
              <a:t>A Jesús loor, a Jesús loor,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A Jesús loor, porque Él es digno.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F67B1B1-809C-447B-9DA3-429A39FB0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6D4DC9D-9241-4612-BA06-B53D561F0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6390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Digno es el Cordero que en la cruz murió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llevar el mundo cerca de su Dios;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donde reinaba densa obscuridad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la luz del cielo vino a derramar.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n-GB" altLang="es-CL" sz="2800" b="1">
                <a:latin typeface="Century Gothic" panose="020B0502020202020204" pitchFamily="34" charset="0"/>
              </a:rPr>
              <a:t>A Jesús loor, a Jesús loor,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A Jesús loor, porque Él es digno,</a:t>
            </a:r>
          </a:p>
          <a:p>
            <a:r>
              <a:rPr lang="en-GB" altLang="es-CL" sz="2800" b="1">
                <a:latin typeface="Century Gothic" panose="020B0502020202020204" pitchFamily="34" charset="0"/>
              </a:rPr>
              <a:t>A Jesús loor, a Jesús loor,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A Jesús loor, porque Él es digno.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6A6C42AF-6FED-4776-A282-01FBBA2F4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71F1666-2ACB-4DE5-93BF-5DA2BA0F0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85359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Digno es el Cordero, canten voces mil,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la humana raza vino a redimir;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Digno es el Cordero: ¡Salvación a Él!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al que está en el trono, hoy y siempre. ¡Amén!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n-GB" altLang="es-CL" sz="2800" b="1">
                <a:latin typeface="Century Gothic" panose="020B0502020202020204" pitchFamily="34" charset="0"/>
              </a:rPr>
              <a:t>A Jesús loor, a Jesús loor,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A Jesús loor, porque Él es digno,</a:t>
            </a:r>
          </a:p>
          <a:p>
            <a:r>
              <a:rPr lang="en-GB" altLang="es-CL" sz="2800" b="1">
                <a:latin typeface="Century Gothic" panose="020B0502020202020204" pitchFamily="34" charset="0"/>
              </a:rPr>
              <a:t>A Jesús loor, a Jesús loor,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A Jesús loor, porque Él es digno.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233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2020-06-28T17:28:19Z</dcterms:modified>
</cp:coreProperties>
</file>