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13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8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504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56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7373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7474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071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875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625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3145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4393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913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223692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9459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3393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035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2051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5846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9232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07520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3092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89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354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312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302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4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297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122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29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817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DE3F3B3-2829-4F73-94CE-AF94ED796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Ved Al Cristo, Rey De Gloria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0BEFAA4-4463-4570-8A7A-D5A56EE9D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749DD3A-F20E-440B-982D-031B0A2B8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3673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Ved al Cristo, Rey de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del mundo el vencedor;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guerra vuelve invicto,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Todos deben darle loor.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Coronadlo, santos todos;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 Rey de reyes;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Coronadlo, santos todos;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 al Salvador.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3F8CD28-DBAA-4DE1-9668-3909B9D4E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E685E8-99A2-4362-8548-2A44953AC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44735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Exaltadlo, exaltadlo;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Ricos triunfos trae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Entronadlo en los cielos,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refulgente luz.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Coronadlo, santos todos;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 Rey de reyes;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Coronadlo, santos todos;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 al Salvador.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E8FB76D-9DFD-4788-A5B9-45F0AD53A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7723618-F0E7-4AEC-A1B2-1B222B790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45513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Pecadores se burlaron,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Coronando al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Ángeles y santos danle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riquísimo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Coronadlo, santos todos;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 Rey de reyes;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Coronadlo, santos todos;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 al Salvador.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D2A3FA8-3378-4936-BC35-C2D273925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31F409C-962A-4D90-A98D-3E4B93A94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47450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Escuchad las alabanzas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se elevan hacia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Victorioso reina el Cristo,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Adorad a Emmanuel.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Coronadlo, santos todos;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 Rey de reyes;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Coronadlo, santos todos;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 al Salvador.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183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2020-06-28T17:28:28Z</dcterms:modified>
</cp:coreProperties>
</file>