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9" r:id="rId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1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45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1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51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67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640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31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580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834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083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83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21120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333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4568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731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143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863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321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285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71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926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6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20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36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57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5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782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4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0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298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CAD248C-2D21-4620-9952-116A84341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77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Sólo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Espero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Ese Día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3F7F2B7-4753-4F82-BDED-BB75E08B2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1442369-326A-4DC3-AD81-81591666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1557338"/>
            <a:ext cx="89662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300" b="1">
                <a:latin typeface="Century Gothic" panose="020B0502020202020204" pitchFamily="34" charset="0"/>
              </a:rPr>
              <a:t>1. Yo sólo espero ese día cuando Cristo volverá,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Yo sólo espero ese día cuando Cristo volverá.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Afán y todo trabajo para mí terminarán;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:] Cuando Cristo venga a su reino me llevará. [:</a:t>
            </a:r>
          </a:p>
          <a:p>
            <a:endParaRPr lang="es-ES" altLang="es-CL" sz="2300" b="1">
              <a:latin typeface="Century Gothic" panose="020B0502020202020204" pitchFamily="34" charset="0"/>
            </a:endParaRPr>
          </a:p>
          <a:p>
            <a:r>
              <a:rPr lang="es-ES" altLang="es-CL" sz="2300" b="1">
                <a:latin typeface="Century Gothic" panose="020B0502020202020204" pitchFamily="34" charset="0"/>
              </a:rPr>
              <a:t>2. Ya no me importa que el mundo me desprecie por doquier,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Ya no soy más de este mundo, soy del reino celestial.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Yo sólo espero ese día cuando me levantaré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:] De la tumba fría con un cuerpo ya inmortal. [:</a:t>
            </a:r>
          </a:p>
          <a:p>
            <a:endParaRPr lang="es-ES" altLang="es-CL" sz="2300" b="1">
              <a:latin typeface="Century Gothic" panose="020B0502020202020204" pitchFamily="34" charset="0"/>
            </a:endParaRPr>
          </a:p>
          <a:p>
            <a:r>
              <a:rPr lang="es-ES" altLang="es-CL" sz="2300" b="1">
                <a:latin typeface="Century Gothic" panose="020B0502020202020204" pitchFamily="34" charset="0"/>
              </a:rPr>
              <a:t>3. Entonces allí triunfante y victorioso estaré,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A mi Señor Jesucristo cara a cara le veré.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Allí no habrá más tristezas, ni trabajos para mí,</a:t>
            </a:r>
          </a:p>
          <a:p>
            <a:r>
              <a:rPr lang="es-ES" altLang="es-CL" sz="2300" b="1">
                <a:latin typeface="Century Gothic" panose="020B0502020202020204" pitchFamily="34" charset="0"/>
              </a:rPr>
              <a:t>:] Con los redimidos al Cordero alabaré[: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132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2020-06-28T17:32:10Z</dcterms:modified>
</cp:coreProperties>
</file>