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506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75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053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4453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269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32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45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702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48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90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31581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043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597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504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4888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4637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886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9709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184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83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44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43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13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15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81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293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23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1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757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1E9DB3E-40CC-40AD-911A-ECE55A668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Día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94B4428-E977-4F51-89D2-C42D511B7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3B88393-6832-455F-9D20-3E620649D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447800"/>
            <a:ext cx="7581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Un día que el cielo sus glorias cantaba,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que el mal imperaba más cruel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descendió, y al nacer de una virgen,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dio por su vida un ejemplo tan fiel.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Vivo, me amaba; muerto, salvóme;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sepulcro mi mal enterró;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Resucitado, Él es mi justicia;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Él viene, pues lo prometió.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62D3CED-5682-42DA-A6C3-855EC5D14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34635E-0AC1-43D9-889F-5C22D3951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00200"/>
            <a:ext cx="67643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Un día lleváronle al monte Calvario,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enclaváronle sobre una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Sufriendo dolores y pena de muerte,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Expiando el pecado, salvóme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Vivo, me amaba; muerto, salvóme;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sepulcro mi mal enterró;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Resucitado, Él es mi justicia;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Él viene, pues lo prometió.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9CDAF8E-1680-435D-B80F-F255CA73F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67B79AF-3A47-4469-89B6-C26D33C1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447800"/>
            <a:ext cx="72326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Un día dejaron su cuerpo en el huerto,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Tres días en paz reposó de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Velaban los ángeles sobre el sepulcro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única, eterna esperanza, el Señor.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  <a:p>
            <a:endParaRPr lang="es-ES" altLang="es-CL" sz="1800">
              <a:latin typeface="Tahoma" panose="020B0604030504040204" pitchFamily="34" charset="0"/>
            </a:endParaRPr>
          </a:p>
          <a:p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Vivo, me amaba; muerto, salvóme;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sepulcro mi mal enterró;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Resucitado, Él es mi justicia;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Él viene, pues lo prometió.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EEFFB5A-1B87-4B53-8C2F-FC1C4037D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462E6CD-A3DE-4679-8F1F-3A51A9B46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600200"/>
            <a:ext cx="77089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Un día la tumba ocultarle no pudo,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el ángel la piedra quitó;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Habiendo Jesús ya a la muerte vencido,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estar con su Padre en su trono, ascendió.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  <a:p>
            <a:endParaRPr lang="es-ES" altLang="es-CL" sz="1800">
              <a:latin typeface="Tahoma" panose="020B0604030504040204" pitchFamily="34" charset="0"/>
            </a:endParaRPr>
          </a:p>
          <a:p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Vivo, me amaba; muerto, salvóme;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sepulcro mi mal enterró;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Resucitado, Él es mi justicia;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Él viene, pues lo prometió.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970B9C83-0901-49CB-82C6-ADC9AEC60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AE69547-A72D-42FD-8297-8A767D43B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79898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Un día otra vez viene con voz de arcángel,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en su gloria el Señor brillará;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día admirable, en que unido, su pueblo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Loores a Cristo por siempre alzará!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>
              <a:latin typeface="Century Gothic" panose="020B0502020202020204" pitchFamily="34" charset="0"/>
            </a:endParaRPr>
          </a:p>
          <a:p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Vivo, me amaba; muerto, salvóme;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sepulcro mi mal enterró;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Resucitado, Él es mi justicia;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día Él viene, pues lo prometió.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369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2020-06-28T17:32:42Z</dcterms:modified>
</cp:coreProperties>
</file>