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7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230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364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814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2625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138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2378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0415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6240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2532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84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608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2389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5358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0432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2510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3081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2335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79762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98454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010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53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547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00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491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289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547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63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8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365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8D6DBE2-89B2-4BA3-ACEC-04874A656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83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Día De Victoria Y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Gozo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Celestial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4039857-B398-44BC-B962-79D3BDF61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455B9A0-5458-4528-BB7D-6C1F58612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1676400"/>
            <a:ext cx="72501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Día de victoria y gozo celestial,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Cristo volverá;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Qué glorioso encuentro con mi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las nubes se verá.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las nubes Él vendrá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aquel día final;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el Salvador muy pronto volverá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aquellos que Él amó.</a:t>
            </a:r>
            <a:endParaRPr lang="es-ES" altLang="es-CL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75B5098-DB6A-48F1-B016-5BA22B6EE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420FF2D-94A8-43D3-8A0F-8D8ABB35A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524000"/>
            <a:ext cx="66421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Día de gran gozo, día sin igual,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Cristo volverá;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tierra al cielo Él nos llevará,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su seno paternal.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las nubes Él vendrá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aquel día final;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el Salvador muy pronto volverá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aquellos que Él amó.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7D1C7C1-AF6B-4FC2-9987-3504C0927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B9B8D61-E7DB-4B7A-8AFD-FEDD33A19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1524000"/>
            <a:ext cx="72167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Oye la trompeta que anunciando está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venida del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no más dolores, ya no más afán,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triunfó el amor.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las nubes Él vendrá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aquel día final;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el Salvador muy pronto volverá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aquellos que Él amó.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15</TotalTime>
  <Words>167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2020-06-28T17:33:29Z</dcterms:modified>
</cp:coreProperties>
</file>