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571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18002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76085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873190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99580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894974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781961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789020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57770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849944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2802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9351223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540669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346798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49922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383438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735283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866117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678909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852855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7296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2421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6005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45858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50004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14050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94645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32319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414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50652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E019CF88-0065-4F79-9D61-8F790CDA64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84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Ven, Santo Espíritu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23125F38-97BC-4BB9-8C39-C951E00652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AEA2A694-2A89-42F3-BA1D-6D30857AE3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1600201"/>
            <a:ext cx="5856288" cy="393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1. Congregados suplicamos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nos des tu bendición;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Sólo en tu poder confiamos,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Esperamos ya la unción.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Ven, Santo Espíritu,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Henos en humildad,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Pues sólo Tú nos das la santidad.</a:t>
            </a:r>
            <a:r>
              <a:rPr lang="es-ES" altLang="es-CL">
                <a:latin typeface="Tahoma" panose="020B060403050404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5A1F34B6-DD9B-458C-9323-EB99FF4922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336954AF-2839-4AC3-84A9-896C428361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1524001"/>
            <a:ext cx="5856288" cy="393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2. En tu gracia nos gloriamos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cantamos de tu amor;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Tu promesa hoy esperamos;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Ven a nos, Consolador.</a:t>
            </a:r>
            <a:r>
              <a:rPr lang="es-ES" altLang="es-CL">
                <a:latin typeface="Tahoma" panose="020B0604030504040204" pitchFamily="34" charset="0"/>
              </a:rPr>
              <a:t> 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Ven, Santo Espíritu,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Henos en humildad,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Pues sólo Tú nos das la santidad.</a:t>
            </a:r>
            <a:r>
              <a:rPr lang="es-ES" altLang="es-CL">
                <a:latin typeface="Tahoma" panose="020B060403050404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3C598BE3-16C9-4575-AAFF-71ED9E3035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E3142F60-599B-44C2-879E-C927AED6A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1676401"/>
            <a:ext cx="5856288" cy="393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3. Ante Ti nos humillamos,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fe sólo en tu virtud;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tu Espíritu deseamos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Recibir la plenitud.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Ven, Santo Espíritu,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Henos en humildad,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Pues sólo Tú nos das la santidad.</a:t>
            </a:r>
            <a:r>
              <a:rPr lang="es-ES" altLang="es-CL">
                <a:latin typeface="Tahoma" panose="020B060403050404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14</TotalTime>
  <Words>133</Words>
  <Application>Microsoft Office PowerPoint</Application>
  <PresentationFormat>Panorámica</PresentationFormat>
  <Paragraphs>31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Tahoma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2020-06-28T17:33:39Z</dcterms:modified>
</cp:coreProperties>
</file>