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9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113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38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60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81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150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3570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127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8111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2503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01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15216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273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2899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207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76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7955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84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6844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459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004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43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612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565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27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9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22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4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1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165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7430CB2-80DB-4FA3-8A28-607B7ECCC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Consolador Ha Venido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4D5DC9A-EC9E-41BF-BC57-D85517DB9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AAD365E-78BC-48BC-9376-808580425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3502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Doquier el hombre esté la nueva proclamad,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Doquier haya aflicción, miserias y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Cristianos, anunciad que el Padre nos envió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Consolador, el fiel Consolador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Dios nos prometió, al mundo descendió;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Doquier el hombre esté decid que vino ya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  <a:endParaRPr lang="es-ES" altLang="es-CL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92DFD04-CF6D-4516-8E58-79BF5EE28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3D836F-EAC4-4930-8D26-199606CA9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9724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La noche ya pasó, y al fin brilló la luz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vino a disipar las sombras del terror;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Así del alma fue aurora celestial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Consolador, el fiel Consolador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Dios nos prometió, al mundo descendió;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Doquier el hombre esté decid que vino ya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  <a:endParaRPr lang="es-ES" altLang="es-CL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50E0464-4B1F-4E2F-A28C-BD4A94AAE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AC327B2-0843-4FDF-9A15-4A079009F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79724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Él es quien da salud y plena libertad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que encadenó el fiero tentador;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rotos hierros hoy dirán que vino ya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Consolador, el fiel Consolador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Dios nos prometió, al mundo descendió;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Doquier el hombre esté decid que vino ya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B9EB19C-EA66-4887-BE6A-724954539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96D50E-44A9-4FD1-9FAE-06921C9FF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3597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¡Oh, grande, eterno amor! mi lengua débil 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poder hablar del don que recibí,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renovar en mí la imagen celestial,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Consolador, el fiel Consolador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Dios nos prometió, al mundo descendió;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Doquier el hombre esté decid que vino ya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fiel Consolador.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256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2020-06-28T17:34:08Z</dcterms:modified>
</cp:coreProperties>
</file>