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421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223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1866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1498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3171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1246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9151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27387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68490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53358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996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1197833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3944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81876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5276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12839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49263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74911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55478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45888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26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2756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2871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2482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756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2611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4148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1596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198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5315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A101AE96-DC4E-4F07-8938-46D98D004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92151"/>
            <a:ext cx="822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9. Con C</a:t>
            </a:r>
            <a:r>
              <a:rPr lang="en-US" altLang="en-US" sz="28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ánticos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en-US" altLang="en-US" sz="28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Señor</a:t>
            </a:r>
            <a:endParaRPr lang="es-ES_tradnl" altLang="en-US" sz="28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1258CC58-7398-4BD0-BCD2-1A4CA3BB4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95C95B11-2313-48BA-B083-CD58101A8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4" y="1484313"/>
            <a:ext cx="8294687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261938"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42925"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1. 	Con cánticos, Señor, mi corazón y voz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	Te adoran con fervor, oh Trino, Santo Dios.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			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	En tu mansión yo Te veré,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	De Ti perdón feliz tendré.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	2. 	Tu mano paternal marcó mi senda aquí;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	Mis pasos, cada cual, velados son por Ti.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BF10B214-F1F3-4A81-9F50-7C01BAC68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4D6C53B-A414-41AA-AF60-D13B67610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3" y="1268413"/>
            <a:ext cx="805815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304800" algn="l"/>
                <a:tab pos="4572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304800" algn="l"/>
                <a:tab pos="4572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04800" algn="l"/>
                <a:tab pos="4572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04800" algn="l"/>
                <a:tab pos="4572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04800" algn="l"/>
                <a:tab pos="4572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			Innumerables son tus bienes y sin par,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	Y por tu compasión los gozo sin cesar.</a:t>
            </a:r>
          </a:p>
          <a:p>
            <a:endParaRPr lang="es-MX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			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	En tu mansión yo Te veré,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	De Ti perdón feliz tendré.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4.			</a:t>
            </a:r>
            <a:r>
              <a:rPr lang="es-ES" altLang="es-CL" sz="1800" b="1">
                <a:latin typeface="Century Gothic" panose="020B050202020202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Tú eres, oh Señor, mi sumo, todo bien;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	Mil lenguas tu amor cantando siempre 			estén.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13</Words>
  <Application>Microsoft Office PowerPoint</Application>
  <PresentationFormat>Panorámica</PresentationFormat>
  <Paragraphs>21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2020-06-28T17:14:32Z</dcterms:modified>
</cp:coreProperties>
</file>