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3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579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3927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965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5906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9317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743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1953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5292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5341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98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07642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84980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8163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88751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50535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4774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14746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9804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485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080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23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50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004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594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827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36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12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4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9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0B6E27B-A831-4E57-854C-4A4D6AAF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Tu Santo Espíritu, Señor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DCA8E2B-2B11-4AF8-AF65-83BF80CA5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0EB47CD-7E6C-4365-BF51-A11F2AE40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1600201"/>
            <a:ext cx="722947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Tu Santo Espíritu,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mal me guardará;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Él, sólo, con su gran poder me purificará.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Espíritu del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aguardando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purifica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ven, y bautízame hoy!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5C11DC9-3837-4D6C-A932-3AF2E4DAC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9A1FBD7-4C94-478D-B8A5-760BC2546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8931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Tu Santo Espíritu,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amor me impartirá: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Él, sólo, el fuego de tu amor en mí prender podrá.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Espíritu del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aguardando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purifica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ven, y bautízame hoy!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B486EA8-502F-4A63-88A7-42F287693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EEF8732-65D2-4DB7-A65C-BD9F6B6F9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37088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Tu Santo Espíritu, me 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dones que pedí;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Consuélame su dulce voz pues Él habita en mí.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Espíritu del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aguardando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purifica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ven, y bautízame hoy!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07C3E27-8EF3-4118-8539-3E6C4CC3F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D7AFBA6-1B41-40E1-B020-AEB6D3D52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600201"/>
            <a:ext cx="69723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Tu Santo Espíritu,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Imparte al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Auxilio y gracia celestial y purificación.</a:t>
            </a:r>
          </a:p>
          <a:p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Espíritu del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aguardando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purifica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ven, y bautízame hoy!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212</Words>
  <Application>Microsoft Office PowerPoint</Application>
  <PresentationFormat>Panorámica</PresentationFormat>
  <Paragraphs>41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2020-06-28T17:34:47Z</dcterms:modified>
</cp:coreProperties>
</file>