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1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431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895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3963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947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7575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6053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150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9119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2595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85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084834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0782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8274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5078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737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18639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61364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88141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82159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259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766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08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40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854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889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908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868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14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30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B7B366C-E27C-4891-8DDB-376BC9326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95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Cristo, Mi Cruz He Tomado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84C5A6D-5E79-4195-BA53-AE5EADD62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FFD860D-B0E9-4FE2-AB1A-87808E732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76401"/>
            <a:ext cx="50942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Cristo, mi cruz he tomado,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Dejo el mundo y sigo 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en Ti he encontrado,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has dado Tú por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mis vanas ambiciones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amor de Ti dejé,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igual mi condición 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Ti Dios y cielo hallé.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5B83A72-256B-4704-9C1D-A1C60575A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C7FE09A-8BB7-4821-B538-E0435C42C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600201"/>
            <a:ext cx="61864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Quiere el mundo abandonarme,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Ti fue también infiel;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Quieren muchos engañarme,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Tú eres siempre fiel.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me tratan con desprecio,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de compasión y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Tú me miras con aprecio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no pido bien mayor.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73E7BE0-6137-4DAA-A92E-7D15CE27E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E813372-8438-463A-973C-507F52856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1" y="1524001"/>
            <a:ext cx="60372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Aunque el hombre me moleste,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Puedo en Ti descanso hallar;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me asedia el mal cual hueste,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Tú me ofreces refugiar.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no puede el mal dañarme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confío en tu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no puede fascinarme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contigo voy, Señor.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70106FF-B149-4FBA-8EC3-8430FE798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492691F-5FFC-4834-A336-CCF1B5A30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1600201"/>
            <a:ext cx="50577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Por la vida pasajera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fe lucha en oración,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cielo Dios te espera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eterno galardón.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jornada terminada,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Vivirás con tu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esperanza ya alcanzada,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a Dios darás loor.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16</TotalTime>
  <Words>202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2020-06-28T17:35:40Z</dcterms:modified>
</cp:coreProperties>
</file>