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8" r:id="rId1"/>
    <p:sldMasterId id="2147483776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706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50776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7290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1204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11691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10989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0953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4449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672973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25527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00000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672242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8816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899407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785166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28302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98719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569923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82904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265656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4860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1501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68561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02178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0918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32409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3288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6188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279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  <p:sldLayoutId id="2147483771" r:id="rId13"/>
    <p:sldLayoutId id="2147483772" r:id="rId14"/>
    <p:sldLayoutId id="2147483773" r:id="rId15"/>
    <p:sldLayoutId id="2147483774" r:id="rId16"/>
    <p:sldLayoutId id="2147483775" r:id="rId17"/>
  </p:sldLayoutIdLst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65914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0A6FC865-DD0B-4C3A-B001-02FDDA1563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99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Yo Quiero Ser Limpio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EF77DCA3-7996-4104-8B11-0B76DF9755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E584658D-C4D3-4577-A35A-DA448C9F85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66929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1. Yo quiero ser limpio, bendito Jesús,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Deseo por siempre andar en tu luz;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Tan sólo en tu sangre limpieza tendré,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Lavado y más blanco que nieve seré.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Más blanco que la nieve seré;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Lavado en tu sangre y limpio por fe.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1EB6BC81-0443-4416-8078-CFCB10C939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3E7D581B-DCA6-43B3-B708-5644EAC004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744855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2. En mi alma no puede lo impuro quedar,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Tu sangre mis manchas las puede quitar: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Pecados e ídolos desecharé,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Lavado y más blanco que nieve seré.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Más blanco que la nieve seré;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Lavado en tu sangre y limpio por fe.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3E18435A-F6B7-487E-95C5-6FDF2CAC70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AF6BD6D5-C524-4EB1-9D87-3FFF2853C9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6678613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3. Tú, Cristo, me ayudas a sacrificar,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Humilde llevando mi todo a tu altar;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Te entrego mi vida y así por la fe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Lavado y más blanco que nieve seré.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Más blanco que la nieve seré;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Lavado en tu sangre y limpio por fe.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6B63FECF-E0F2-4D51-8059-E0AA871913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31A1ECCC-98D1-4F06-9963-A4A2A3C257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7089775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4. Por esta pureza doy gracias a Ti,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santificado por tu gracia fui;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Tu sangre limpiándome vi por la fe,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Lavado y más blanco que nieve quedé.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Último 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Más blanco que la nieve quedé;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Lavado en tu sangre, soy limpio por fe.</a:t>
            </a:r>
            <a:r>
              <a:rPr lang="es-ES" altLang="es-CL">
                <a:latin typeface="Tahoma" panose="020B060403050404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10</TotalTime>
  <Words>219</Words>
  <Application>Microsoft Office PowerPoint</Application>
  <PresentationFormat>Panorámica</PresentationFormat>
  <Paragraphs>37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Tahoma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2020-06-28T17:36:22Z</dcterms:modified>
</cp:coreProperties>
</file>